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522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9DF9122E-F73F-9C4C-A106-55C4B6524EE4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279CE68A-B8C6-1D4F-915D-C7A9D555B5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8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5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4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1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5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5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3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32768-D907-3B43-8983-BF40A2D9317B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21E68-F51A-4D4A-BA71-04E9AACA6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5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5CA32768-D907-3B43-8983-BF40A2D9317B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BC21E68-F51A-4D4A-BA71-04E9AACA62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3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pghrights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35043"/>
            <a:ext cx="9144000" cy="4801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/>
              <a:t>Wed. Oct. 7, 5:</a:t>
            </a:r>
            <a:r>
              <a:rPr lang="en-US" b="1" dirty="0" smtClean="0"/>
              <a:t>00pm -- Native </a:t>
            </a:r>
            <a:r>
              <a:rPr lang="en-US" b="1" dirty="0"/>
              <a:t>American leaders </a:t>
            </a:r>
            <a:r>
              <a:rPr lang="en-US" b="1" dirty="0" smtClean="0"/>
              <a:t>Chief </a:t>
            </a:r>
            <a:r>
              <a:rPr lang="en-US" b="1" dirty="0" err="1"/>
              <a:t>Guyasuta</a:t>
            </a:r>
            <a:r>
              <a:rPr lang="en-US" b="1" dirty="0"/>
              <a:t> and Logan the </a:t>
            </a:r>
            <a:r>
              <a:rPr lang="en-US" b="1" dirty="0" smtClean="0"/>
              <a:t>Mingo. </a:t>
            </a:r>
            <a:r>
              <a:rPr lang="en-US" dirty="0" smtClean="0"/>
              <a:t>An account of the history of Native American struggles in the Pittsburgh region. Hosted by the Native American Student Organization of the </a:t>
            </a:r>
            <a:r>
              <a:rPr lang="en-US" dirty="0"/>
              <a:t>University of Pittsburgh, </a:t>
            </a:r>
            <a:r>
              <a:rPr lang="en-US" dirty="0" smtClean="0"/>
              <a:t>William </a:t>
            </a:r>
            <a:r>
              <a:rPr lang="en-US" dirty="0"/>
              <a:t>Pitt </a:t>
            </a:r>
            <a:r>
              <a:rPr lang="en-US" dirty="0" smtClean="0"/>
              <a:t>Union, </a:t>
            </a:r>
            <a:r>
              <a:rPr lang="en-US" dirty="0"/>
              <a:t>Rm. </a:t>
            </a:r>
            <a:r>
              <a:rPr lang="en-US" dirty="0" smtClean="0"/>
              <a:t>837.</a:t>
            </a:r>
            <a:endParaRPr lang="en-US" dirty="0"/>
          </a:p>
          <a:p>
            <a:pPr marL="342900" indent="-342900">
              <a:buFont typeface="Arial"/>
              <a:buChar char="•"/>
            </a:pPr>
            <a:endParaRPr lang="en-US" b="1" dirty="0" smtClean="0"/>
          </a:p>
          <a:p>
            <a:pPr marL="342900" indent="-342900">
              <a:buFont typeface="Arial"/>
              <a:buChar char="•"/>
            </a:pPr>
            <a:r>
              <a:rPr lang="en-US" b="1" dirty="0"/>
              <a:t>Sat. Oct. 10,</a:t>
            </a:r>
            <a:r>
              <a:rPr lang="en-US" dirty="0"/>
              <a:t> </a:t>
            </a:r>
            <a:r>
              <a:rPr lang="en-US" b="1" dirty="0"/>
              <a:t>4:00 </a:t>
            </a:r>
            <a:r>
              <a:rPr lang="en-US" b="1" dirty="0" smtClean="0"/>
              <a:t>pm</a:t>
            </a:r>
            <a:r>
              <a:rPr lang="en-US" dirty="0" smtClean="0"/>
              <a:t> – </a:t>
            </a:r>
            <a:r>
              <a:rPr lang="en-US" b="1" dirty="0" smtClean="0"/>
              <a:t>Award-winning </a:t>
            </a:r>
            <a:r>
              <a:rPr lang="en-US" b="1" dirty="0"/>
              <a:t>documentary </a:t>
            </a:r>
            <a:r>
              <a:rPr lang="en-US" i="1" dirty="0" err="1" smtClean="0"/>
              <a:t>Kanehsatake</a:t>
            </a:r>
            <a:r>
              <a:rPr lang="en-US" i="1" dirty="0"/>
              <a:t>: 270 Years of Resistance</a:t>
            </a:r>
            <a:r>
              <a:rPr lang="en-US" dirty="0"/>
              <a:t>, commemorating </a:t>
            </a:r>
            <a:r>
              <a:rPr lang="en-US" dirty="0" smtClean="0"/>
              <a:t>the 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anniversary of </a:t>
            </a:r>
            <a:r>
              <a:rPr lang="en-US" i="1" dirty="0" err="1"/>
              <a:t>Kanehsatake</a:t>
            </a:r>
            <a:r>
              <a:rPr lang="en-US" i="1" dirty="0"/>
              <a:t> </a:t>
            </a:r>
            <a:r>
              <a:rPr lang="en-US" dirty="0" smtClean="0"/>
              <a:t>Mohawk </a:t>
            </a:r>
            <a:r>
              <a:rPr lang="en-US" dirty="0"/>
              <a:t>resistance in Quebec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William </a:t>
            </a:r>
            <a:r>
              <a:rPr lang="en-US" dirty="0"/>
              <a:t>Pitt Union, </a:t>
            </a:r>
            <a:r>
              <a:rPr lang="en-US" dirty="0" err="1" smtClean="0"/>
              <a:t>Rm</a:t>
            </a:r>
            <a:r>
              <a:rPr lang="en-US" dirty="0" smtClean="0"/>
              <a:t> 548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b="1" dirty="0">
                <a:cs typeface="Arial" panose="020B0604020202020204" pitchFamily="34" charset="0"/>
              </a:rPr>
              <a:t>Mon. Oct. 12, 7:</a:t>
            </a:r>
            <a:r>
              <a:rPr lang="en-US" b="1" dirty="0" smtClean="0">
                <a:cs typeface="Arial" panose="020B0604020202020204" pitchFamily="34" charset="0"/>
              </a:rPr>
              <a:t>00pm -- </a:t>
            </a:r>
            <a:r>
              <a:rPr lang="en-US" b="1" dirty="0" smtClean="0"/>
              <a:t>Indigenous </a:t>
            </a:r>
            <a:r>
              <a:rPr lang="en-US" b="1" dirty="0"/>
              <a:t>Peoples’ Day and Global-Local Struggles for Dignity and Human </a:t>
            </a:r>
            <a:r>
              <a:rPr lang="en-US" b="1" dirty="0" smtClean="0"/>
              <a:t>Rights</a:t>
            </a:r>
            <a:r>
              <a:rPr lang="en-US" dirty="0" smtClean="0"/>
              <a:t>. Leaders from the Council of Three Rivers American Indian Center </a:t>
            </a:r>
            <a:r>
              <a:rPr lang="en-US" dirty="0" smtClean="0">
                <a:cs typeface="Arial" panose="020B0604020202020204" pitchFamily="34" charset="0"/>
              </a:rPr>
              <a:t>will discuss Indigenous Peoples’ Day and its connections </a:t>
            </a:r>
            <a:r>
              <a:rPr lang="en-US" dirty="0">
                <a:cs typeface="Arial" panose="020B0604020202020204" pitchFamily="34" charset="0"/>
              </a:rPr>
              <a:t>to global Indigenous peoples’ movements and </a:t>
            </a:r>
            <a:r>
              <a:rPr lang="en-US" dirty="0" smtClean="0">
                <a:cs typeface="Arial" panose="020B0604020202020204" pitchFamily="34" charset="0"/>
              </a:rPr>
              <a:t>movements for </a:t>
            </a:r>
            <a:r>
              <a:rPr lang="en-US" dirty="0">
                <a:cs typeface="Arial" panose="020B0604020202020204" pitchFamily="34" charset="0"/>
              </a:rPr>
              <a:t>global social justice and human rights</a:t>
            </a:r>
            <a:r>
              <a:rPr lang="en-US" dirty="0" smtClean="0">
                <a:cs typeface="Arial" panose="020B0604020202020204" pitchFamily="34" charset="0"/>
              </a:rPr>
              <a:t>. </a:t>
            </a:r>
            <a:r>
              <a:rPr lang="en-US" dirty="0" err="1">
                <a:cs typeface="Arial" panose="020B0604020202020204" pitchFamily="34" charset="0"/>
              </a:rPr>
              <a:t>Posvar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smtClean="0">
                <a:cs typeface="Arial" panose="020B0604020202020204" pitchFamily="34" charset="0"/>
              </a:rPr>
              <a:t>Hall (off </a:t>
            </a:r>
            <a:r>
              <a:rPr lang="en-US" dirty="0" err="1" smtClean="0">
                <a:cs typeface="Arial" panose="020B0604020202020204" pitchFamily="34" charset="0"/>
              </a:rPr>
              <a:t>Schenley</a:t>
            </a:r>
            <a:r>
              <a:rPr lang="en-US" dirty="0" smtClean="0">
                <a:cs typeface="Arial" panose="020B0604020202020204" pitchFamily="34" charset="0"/>
              </a:rPr>
              <a:t> Plaza), </a:t>
            </a:r>
            <a:r>
              <a:rPr lang="en-US" dirty="0" err="1">
                <a:cs typeface="Arial" panose="020B0604020202020204" pitchFamily="34" charset="0"/>
              </a:rPr>
              <a:t>Rm</a:t>
            </a:r>
            <a:r>
              <a:rPr lang="en-US" dirty="0">
                <a:cs typeface="Arial" panose="020B0604020202020204" pitchFamily="34" charset="0"/>
              </a:rPr>
              <a:t> 4130 </a:t>
            </a:r>
          </a:p>
          <a:p>
            <a:endParaRPr lang="en-US" b="1" dirty="0" smtClean="0"/>
          </a:p>
          <a:p>
            <a:pPr marL="342900" indent="-342900">
              <a:buFont typeface="Arial"/>
              <a:buChar char="•"/>
            </a:pPr>
            <a:r>
              <a:rPr lang="en-US" b="1" dirty="0" smtClean="0"/>
              <a:t>Mon. Oct. 12 &amp; Tues. Oct. 13 -- CONFLICT KITCHEN.  </a:t>
            </a:r>
            <a:r>
              <a:rPr lang="en-US" dirty="0" smtClean="0"/>
              <a:t>Special Native American menu and events, </a:t>
            </a:r>
            <a:r>
              <a:rPr lang="en-US" dirty="0" err="1" smtClean="0"/>
              <a:t>Schenley</a:t>
            </a:r>
            <a:r>
              <a:rPr lang="en-US" dirty="0" smtClean="0"/>
              <a:t> Plaza</a:t>
            </a:r>
            <a:r>
              <a:rPr lang="en-US" smtClean="0"/>
              <a:t>, </a:t>
            </a:r>
            <a:r>
              <a:rPr lang="en-US" smtClean="0"/>
              <a:t>Pittsburgh</a:t>
            </a:r>
            <a:endParaRPr lang="en-US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0" y="-1"/>
            <a:ext cx="7205930" cy="190831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Chalkboard"/>
              <a:cs typeface="Chalkboard"/>
            </a:endParaRP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Indigenous </a:t>
            </a:r>
            <a:r>
              <a:rPr lang="en-US" sz="2800" dirty="0" smtClean="0">
                <a:latin typeface="Chalkboard"/>
                <a:cs typeface="Chalkboard"/>
              </a:rPr>
              <a:t>Peoples’ Day Activities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October </a:t>
            </a:r>
            <a:r>
              <a:rPr lang="en-US" sz="2800" dirty="0" smtClean="0">
                <a:latin typeface="Chalkboard"/>
                <a:cs typeface="Chalkboard"/>
              </a:rPr>
              <a:t>7-13, </a:t>
            </a:r>
            <a:r>
              <a:rPr lang="en-US" sz="2800" dirty="0" smtClean="0">
                <a:latin typeface="Chalkboard"/>
                <a:cs typeface="Chalkboard"/>
              </a:rPr>
              <a:t>2015</a:t>
            </a:r>
          </a:p>
          <a:p>
            <a:pPr algn="ctr"/>
            <a:r>
              <a:rPr lang="en-US" sz="1400" dirty="0" smtClean="0">
                <a:latin typeface="Chalkboard"/>
                <a:cs typeface="Chalkboard"/>
              </a:rPr>
              <a:t>Events at </a:t>
            </a:r>
            <a:r>
              <a:rPr lang="en-US" sz="1400" dirty="0">
                <a:latin typeface="Chalkboard"/>
                <a:cs typeface="Chalkboard"/>
              </a:rPr>
              <a:t>the University of Pittsburgh (Oakland</a:t>
            </a:r>
            <a:r>
              <a:rPr lang="en-US" sz="1400" dirty="0" smtClean="0">
                <a:latin typeface="Chalkboard"/>
                <a:cs typeface="Chalkboard"/>
              </a:rPr>
              <a:t>)</a:t>
            </a:r>
          </a:p>
          <a:p>
            <a:pPr algn="ctr"/>
            <a:r>
              <a:rPr lang="en-US" sz="1400" dirty="0" smtClean="0">
                <a:latin typeface="Chalkboard"/>
                <a:cs typeface="Chalkboard"/>
              </a:rPr>
              <a:t>For more information see: </a:t>
            </a:r>
            <a:r>
              <a:rPr lang="en-US" sz="1400" dirty="0" smtClean="0">
                <a:latin typeface="Chalkboard"/>
                <a:cs typeface="Chalkboard"/>
                <a:hlinkClick r:id="rId2"/>
              </a:rPr>
              <a:t>www.pghrights.org</a:t>
            </a:r>
            <a:r>
              <a:rPr lang="en-US" sz="1400" dirty="0" smtClean="0">
                <a:latin typeface="Chalkboard"/>
                <a:cs typeface="Chalkboard"/>
              </a:rPr>
              <a:t> </a:t>
            </a:r>
            <a:endParaRPr lang="en-US" sz="1400" dirty="0">
              <a:latin typeface="Chalkboard"/>
              <a:cs typeface="Chalkboard"/>
            </a:endParaRPr>
          </a:p>
          <a:p>
            <a:pPr algn="ctr"/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7" name="Picture 6" descr="turtleisland-markwag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516" y="199999"/>
            <a:ext cx="1938070" cy="170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346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203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Chalkboard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Yingst</dc:creator>
  <cp:lastModifiedBy>J Smith</cp:lastModifiedBy>
  <cp:revision>19</cp:revision>
  <cp:lastPrinted>2015-09-26T13:29:41Z</cp:lastPrinted>
  <dcterms:created xsi:type="dcterms:W3CDTF">2015-09-22T01:06:47Z</dcterms:created>
  <dcterms:modified xsi:type="dcterms:W3CDTF">2015-10-01T14:11:12Z</dcterms:modified>
</cp:coreProperties>
</file>